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1" r:id="rId3"/>
    <p:sldId id="268" r:id="rId4"/>
    <p:sldId id="267" r:id="rId5"/>
    <p:sldId id="270" r:id="rId6"/>
    <p:sldId id="257" r:id="rId7"/>
    <p:sldId id="269" r:id="rId8"/>
    <p:sldId id="263" r:id="rId9"/>
    <p:sldId id="271" r:id="rId10"/>
    <p:sldId id="265" r:id="rId11"/>
    <p:sldId id="272" r:id="rId12"/>
    <p:sldId id="262" r:id="rId13"/>
    <p:sldId id="273" r:id="rId14"/>
    <p:sldId id="260" r:id="rId15"/>
    <p:sldId id="274" r:id="rId16"/>
    <p:sldId id="264" r:id="rId17"/>
    <p:sldId id="275" r:id="rId18"/>
    <p:sldId id="266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A728C8-A358-4209-A8BA-4D317658D3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96D5F3-48F6-43E4-A5AB-F3873D4351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6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1BB72D-83C7-4790-B906-36BB2FE8BE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08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54F371-B6D2-4CE1-AF6E-CF9F2D039E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95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F3137-E43C-46CA-8F5A-B700B9B017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7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9594E-8E42-41F4-B15A-F58D942303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50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D96017-24D3-4846-A833-D70970AB00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6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4C81C8-A5B9-47EB-A853-2ECF3EE4D6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07321-03E2-4538-A993-A704E52B25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0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4FF33-59C2-4733-AA90-4BD2CD937A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96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63809C-5CF3-47C7-9F2D-8AA44536A9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97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4BAD28D-C21F-4B65-8723-80BA7A9B10F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Word List: frail, </a:t>
            </a:r>
            <a:r>
              <a:rPr lang="en-US" sz="5400" dirty="0" err="1" smtClean="0"/>
              <a:t>fract</a:t>
            </a:r>
            <a:r>
              <a:rPr lang="en-US" sz="5400" dirty="0" smtClean="0"/>
              <a:t>, frag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7200" dirty="0" smtClean="0"/>
              <a:t>= break; shatter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26574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400" dirty="0" smtClean="0"/>
              <a:t>being easily </a:t>
            </a:r>
            <a:r>
              <a:rPr lang="en-US" sz="4400" dirty="0" smtClean="0">
                <a:solidFill>
                  <a:srgbClr val="FFFF00"/>
                </a:solidFill>
              </a:rPr>
              <a:t>broken</a:t>
            </a:r>
            <a:r>
              <a:rPr lang="en-US" sz="4400" dirty="0" smtClean="0"/>
              <a:t> or destroyed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7568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frail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400" dirty="0" smtClean="0"/>
              <a:t>being easily </a:t>
            </a:r>
            <a:r>
              <a:rPr lang="en-US" sz="4400" dirty="0" smtClean="0">
                <a:solidFill>
                  <a:srgbClr val="FFFF00"/>
                </a:solidFill>
              </a:rPr>
              <a:t>broken</a:t>
            </a:r>
            <a:r>
              <a:rPr lang="en-US" sz="4400" dirty="0" smtClean="0"/>
              <a:t> or destroyed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9645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so delicate that it could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easily; easily damaged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7782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fragile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so delicate that it could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easily; easily damaged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6150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part of the whole; a </a:t>
            </a:r>
            <a:r>
              <a:rPr lang="en-US" sz="4000" dirty="0" smtClean="0">
                <a:solidFill>
                  <a:srgbClr val="FFFF00"/>
                </a:solidFill>
              </a:rPr>
              <a:t>broken </a:t>
            </a:r>
            <a:r>
              <a:rPr lang="en-US" sz="4000" dirty="0" smtClean="0"/>
              <a:t>piece of something that is no longer whole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4338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fraction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part of the whole; a </a:t>
            </a:r>
            <a:r>
              <a:rPr lang="en-US" sz="4000" dirty="0" smtClean="0">
                <a:solidFill>
                  <a:srgbClr val="FFFF00"/>
                </a:solidFill>
              </a:rPr>
              <a:t>broken </a:t>
            </a:r>
            <a:r>
              <a:rPr lang="en-US" sz="4000" dirty="0" smtClean="0"/>
              <a:t>piece of something that is no longer whole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5749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describes something that is </a:t>
            </a:r>
            <a:r>
              <a:rPr lang="en-US" sz="4000" dirty="0" smtClean="0">
                <a:solidFill>
                  <a:srgbClr val="FFFF00"/>
                </a:solidFill>
              </a:rPr>
              <a:t>broken</a:t>
            </a:r>
            <a:r>
              <a:rPr lang="en-US" sz="4000" dirty="0" smtClean="0"/>
              <a:t> into pieces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5396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fragmented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describes something that is </a:t>
            </a:r>
            <a:r>
              <a:rPr lang="en-US" sz="4000" dirty="0" smtClean="0">
                <a:solidFill>
                  <a:srgbClr val="FFFF00"/>
                </a:solidFill>
              </a:rPr>
              <a:t>broken</a:t>
            </a:r>
            <a:r>
              <a:rPr lang="en-US" sz="4000" dirty="0" smtClean="0"/>
              <a:t> into pieces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9554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5400" dirty="0" smtClean="0"/>
              <a:t>a </a:t>
            </a:r>
            <a:r>
              <a:rPr lang="en-US" sz="5400" dirty="0" smtClean="0">
                <a:solidFill>
                  <a:srgbClr val="FFFF00"/>
                </a:solidFill>
              </a:rPr>
              <a:t>broken</a:t>
            </a:r>
            <a:r>
              <a:rPr lang="en-US" sz="5400" dirty="0" smtClean="0"/>
              <a:t> rule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1819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infraction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5400" dirty="0" smtClean="0"/>
              <a:t>a </a:t>
            </a:r>
            <a:r>
              <a:rPr lang="en-US" sz="5400" dirty="0" smtClean="0">
                <a:solidFill>
                  <a:srgbClr val="FFFF00"/>
                </a:solidFill>
              </a:rPr>
              <a:t>broken</a:t>
            </a:r>
            <a:r>
              <a:rPr lang="en-US" sz="5400" dirty="0" smtClean="0"/>
              <a:t> rule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793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in a part of the body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6246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fracture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in a part of the body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4025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5400" dirty="0" smtClean="0"/>
              <a:t>to </a:t>
            </a:r>
            <a:r>
              <a:rPr lang="en-US" sz="5400" dirty="0" smtClean="0">
                <a:solidFill>
                  <a:srgbClr val="FFFF00"/>
                </a:solidFill>
              </a:rPr>
              <a:t>break </a:t>
            </a:r>
            <a:r>
              <a:rPr lang="en-US" sz="5400" dirty="0" smtClean="0"/>
              <a:t>into an issue; to vote</a:t>
            </a:r>
            <a:endParaRPr lang="en-US" sz="4400" dirty="0"/>
          </a:p>
        </p:txBody>
      </p:sp>
      <p:sp>
        <p:nvSpPr>
          <p:cNvPr id="4" name="AutoShape 2" descr="Image result for refra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refrac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7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dirty="0" smtClean="0"/>
              <a:t>suffrage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5400" dirty="0" smtClean="0"/>
              <a:t>to </a:t>
            </a:r>
            <a:r>
              <a:rPr lang="en-US" sz="5400" dirty="0" smtClean="0">
                <a:solidFill>
                  <a:srgbClr val="FFFF00"/>
                </a:solidFill>
              </a:rPr>
              <a:t>break </a:t>
            </a:r>
            <a:r>
              <a:rPr lang="en-US" sz="5400" dirty="0" smtClean="0"/>
              <a:t>into an issue; to vote</a:t>
            </a:r>
            <a:endParaRPr lang="en-US" sz="4400" dirty="0"/>
          </a:p>
        </p:txBody>
      </p:sp>
      <p:sp>
        <p:nvSpPr>
          <p:cNvPr id="4" name="AutoShape 2" descr="Image result for refra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refrac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9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type of geometry that creates </a:t>
            </a:r>
            <a:r>
              <a:rPr lang="en-US" sz="4000" dirty="0" smtClean="0">
                <a:solidFill>
                  <a:srgbClr val="FFFF00"/>
                </a:solidFill>
              </a:rPr>
              <a:t>broken </a:t>
            </a:r>
            <a:r>
              <a:rPr lang="en-US" sz="4000" dirty="0" smtClean="0"/>
              <a:t>patterns out of a smaller version of a design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3600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fractals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type of geometry that creates </a:t>
            </a:r>
            <a:r>
              <a:rPr lang="en-US" sz="4000" dirty="0" smtClean="0">
                <a:solidFill>
                  <a:srgbClr val="FFFF00"/>
                </a:solidFill>
              </a:rPr>
              <a:t>broken </a:t>
            </a:r>
            <a:r>
              <a:rPr lang="en-US" sz="4000" dirty="0" smtClean="0"/>
              <a:t>patterns out of a smaller version of a design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5030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incomplete sentence; a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in a sentence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140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fragment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incomplete sentence; a </a:t>
            </a:r>
            <a:r>
              <a:rPr lang="en-US" sz="4000" dirty="0" smtClean="0">
                <a:solidFill>
                  <a:srgbClr val="FFFF00"/>
                </a:solidFill>
              </a:rPr>
              <a:t>break </a:t>
            </a:r>
            <a:r>
              <a:rPr lang="en-US" sz="4000" dirty="0" smtClean="0"/>
              <a:t>in a sentence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1309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 design template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 design template</Template>
  <TotalTime>132</TotalTime>
  <Words>193</Words>
  <Application>Microsoft Office PowerPoint</Application>
  <PresentationFormat>On-screen Show (4:3)</PresentationFormat>
  <Paragraphs>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Stream design template</vt:lpstr>
      <vt:lpstr>Word List: frail, fract, frag</vt:lpstr>
      <vt:lpstr>PowerPoint Presentation</vt:lpstr>
      <vt:lpstr>fracture</vt:lpstr>
      <vt:lpstr>PowerPoint Presentation</vt:lpstr>
      <vt:lpstr>suffrage</vt:lpstr>
      <vt:lpstr>PowerPoint Presentation</vt:lpstr>
      <vt:lpstr>fractals</vt:lpstr>
      <vt:lpstr>PowerPoint Presentation</vt:lpstr>
      <vt:lpstr>fragment</vt:lpstr>
      <vt:lpstr>PowerPoint Presentation</vt:lpstr>
      <vt:lpstr>frail</vt:lpstr>
      <vt:lpstr>PowerPoint Presentation</vt:lpstr>
      <vt:lpstr>fragile</vt:lpstr>
      <vt:lpstr>PowerPoint Presentation</vt:lpstr>
      <vt:lpstr>fraction</vt:lpstr>
      <vt:lpstr>PowerPoint Presentation</vt:lpstr>
      <vt:lpstr>fragmented</vt:lpstr>
      <vt:lpstr>PowerPoint Presentation</vt:lpstr>
      <vt:lpstr>infraction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frail, fract, frag</dc:title>
  <dc:creator>Brigitta Post</dc:creator>
  <cp:lastModifiedBy>Brigitta Post</cp:lastModifiedBy>
  <cp:revision>28</cp:revision>
  <cp:lastPrinted>1601-01-01T00:00:00Z</cp:lastPrinted>
  <dcterms:created xsi:type="dcterms:W3CDTF">2015-03-28T01:07:25Z</dcterms:created>
  <dcterms:modified xsi:type="dcterms:W3CDTF">2019-08-10T14:55:38Z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